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59" r:id="rId8"/>
    <p:sldId id="260" r:id="rId9"/>
    <p:sldId id="261" r:id="rId10"/>
    <p:sldId id="262" r:id="rId11"/>
    <p:sldId id="275" r:id="rId12"/>
    <p:sldId id="27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11/9/2025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Unit-2 The Vedic Corpus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Iks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Nirukta</a:t>
            </a:r>
            <a:r>
              <a:rPr lang="en-US" b="1" dirty="0" smtClean="0"/>
              <a:t> (Etymology) : </a:t>
            </a:r>
            <a:r>
              <a:rPr lang="en-US" dirty="0" smtClean="0"/>
              <a:t>means the science of word meanings and origins — it explains the true meaning of difficult Vedic words.</a:t>
            </a:r>
          </a:p>
          <a:p>
            <a:endParaRPr lang="en-US" b="1" dirty="0" smtClean="0"/>
          </a:p>
          <a:p>
            <a:r>
              <a:rPr lang="en-US" b="1" dirty="0" smtClean="0"/>
              <a:t>Dharma </a:t>
            </a:r>
            <a:r>
              <a:rPr lang="en-US" b="1" dirty="0" err="1" smtClean="0"/>
              <a:t>Śāstra</a:t>
            </a:r>
            <a:r>
              <a:rPr lang="en-US" dirty="0" smtClean="0"/>
              <a:t> – deals with rules of right</a:t>
            </a:r>
            <a:r>
              <a:rPr lang="en-US" b="1" dirty="0" smtClean="0"/>
              <a:t> </a:t>
            </a:r>
            <a:r>
              <a:rPr lang="en-US" dirty="0" smtClean="0"/>
              <a:t>living, duties, morals, and laws of society.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err="1" smtClean="0"/>
              <a:t>Artha</a:t>
            </a:r>
            <a:r>
              <a:rPr lang="en-US" b="1" dirty="0" smtClean="0"/>
              <a:t> </a:t>
            </a:r>
            <a:r>
              <a:rPr lang="en-US" b="1" dirty="0" err="1" smtClean="0"/>
              <a:t>Śāstra</a:t>
            </a:r>
            <a:r>
              <a:rPr lang="en-US" dirty="0" smtClean="0"/>
              <a:t> – deals with politics, economics, and governance, teaching how to manage wealth and state affairs wisely.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Veda has four main parts:</a:t>
            </a:r>
          </a:p>
          <a:p>
            <a:r>
              <a:rPr lang="en-US" dirty="0" err="1" smtClean="0"/>
              <a:t>Samhitas</a:t>
            </a:r>
            <a:r>
              <a:rPr lang="en-US" dirty="0" smtClean="0"/>
              <a:t> – Collection of hymns and prayers.</a:t>
            </a:r>
          </a:p>
          <a:p>
            <a:r>
              <a:rPr lang="en-US" dirty="0" err="1" smtClean="0"/>
              <a:t>Brahmanas</a:t>
            </a:r>
            <a:r>
              <a:rPr lang="en-US" dirty="0" smtClean="0"/>
              <a:t> – Explain how to perform rituals and sacrifices.</a:t>
            </a:r>
          </a:p>
          <a:p>
            <a:r>
              <a:rPr lang="en-US" dirty="0" err="1" smtClean="0"/>
              <a:t>Aranyakas</a:t>
            </a:r>
            <a:r>
              <a:rPr lang="en-US" dirty="0" smtClean="0"/>
              <a:t> – Give spiritual meanings of rituals; meant for forest study.</a:t>
            </a:r>
          </a:p>
          <a:p>
            <a:r>
              <a:rPr lang="en-US" dirty="0" smtClean="0"/>
              <a:t>Upanishads – Teach philosophy, soul (Atman), and ultimate truth (Brahman).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</a:t>
            </a:r>
            <a:r>
              <a:rPr lang="en-US" dirty="0" err="1" smtClean="0"/>
              <a:t>vedas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six are called </a:t>
            </a:r>
            <a:r>
              <a:rPr lang="en-US" dirty="0" err="1" smtClean="0"/>
              <a:t>Vedangas</a:t>
            </a:r>
            <a:r>
              <a:rPr lang="en-US" dirty="0" smtClean="0"/>
              <a:t> — they are helping parts that make it easier to understand and use the Vedas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Shiksha</a:t>
            </a:r>
            <a:r>
              <a:rPr lang="en-US" dirty="0" smtClean="0"/>
              <a:t> </a:t>
            </a:r>
            <a:r>
              <a:rPr lang="en-US" dirty="0" smtClean="0"/>
              <a:t>– Study of pronunciation and sound.</a:t>
            </a:r>
          </a:p>
          <a:p>
            <a:r>
              <a:rPr lang="en-US" dirty="0" err="1" smtClean="0"/>
              <a:t>Vyakarana</a:t>
            </a:r>
            <a:r>
              <a:rPr lang="en-US" dirty="0" smtClean="0"/>
              <a:t> – Grammar (rules of language).</a:t>
            </a:r>
          </a:p>
          <a:p>
            <a:r>
              <a:rPr lang="en-US" dirty="0" err="1" smtClean="0"/>
              <a:t>Chandas</a:t>
            </a:r>
            <a:r>
              <a:rPr lang="en-US" dirty="0" smtClean="0"/>
              <a:t> – Meter or rhythm of verses (prosody).</a:t>
            </a:r>
          </a:p>
          <a:p>
            <a:r>
              <a:rPr lang="en-US" dirty="0" err="1" smtClean="0"/>
              <a:t>Nirukta</a:t>
            </a:r>
            <a:r>
              <a:rPr lang="en-US" dirty="0" smtClean="0"/>
              <a:t> – Meanings and origins of words.</a:t>
            </a:r>
          </a:p>
          <a:p>
            <a:r>
              <a:rPr lang="en-US" dirty="0" err="1" smtClean="0"/>
              <a:t>Kalpa</a:t>
            </a:r>
            <a:r>
              <a:rPr lang="en-US" dirty="0" smtClean="0"/>
              <a:t> – Rules for rituals and ceremonies.</a:t>
            </a:r>
          </a:p>
          <a:p>
            <a:r>
              <a:rPr lang="en-US" dirty="0" err="1" smtClean="0"/>
              <a:t>Jyotisha</a:t>
            </a:r>
            <a:r>
              <a:rPr lang="en-US" dirty="0" smtClean="0"/>
              <a:t> – Study of time, astronomy, and calendars for rituals.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Vedangas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Ans. </a:t>
            </a:r>
            <a:r>
              <a:rPr lang="en-US" dirty="0" err="1" smtClean="0"/>
              <a:t>Vastu</a:t>
            </a:r>
            <a:r>
              <a:rPr lang="en-US" dirty="0" smtClean="0"/>
              <a:t> </a:t>
            </a:r>
            <a:r>
              <a:rPr lang="en-US" dirty="0" err="1" smtClean="0"/>
              <a:t>Shastra</a:t>
            </a:r>
            <a:r>
              <a:rPr lang="en-US" dirty="0" smtClean="0"/>
              <a:t> means science of building home, </a:t>
            </a:r>
            <a:r>
              <a:rPr lang="en-US" dirty="0" err="1" smtClean="0"/>
              <a:t>officies</a:t>
            </a:r>
            <a:r>
              <a:rPr lang="en-US" dirty="0" smtClean="0"/>
              <a:t>, </a:t>
            </a:r>
            <a:r>
              <a:rPr lang="en-US" dirty="0" err="1" smtClean="0"/>
              <a:t>temples,garden</a:t>
            </a:r>
            <a:r>
              <a:rPr lang="en-US" dirty="0" smtClean="0"/>
              <a:t> etc, it’s based on architecture.</a:t>
            </a:r>
          </a:p>
          <a:p>
            <a:r>
              <a:rPr lang="en-US" dirty="0" smtClean="0"/>
              <a:t>It teaches how to plan houses, temples, and cities in harmony with nature, directions, and energies for health, peace, and prosperity.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Q. What is “</a:t>
            </a:r>
            <a:r>
              <a:rPr lang="en-US" sz="3200" dirty="0" err="1" smtClean="0"/>
              <a:t>Vastu</a:t>
            </a:r>
            <a:r>
              <a:rPr lang="en-US" sz="3200" dirty="0" smtClean="0"/>
              <a:t> </a:t>
            </a:r>
            <a:r>
              <a:rPr lang="en-US" sz="3200" dirty="0" err="1" smtClean="0"/>
              <a:t>Sashtra</a:t>
            </a:r>
            <a:r>
              <a:rPr lang="en-US" sz="3200" dirty="0" smtClean="0"/>
              <a:t>”? Explain the various domains of it and Information 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Domains:</a:t>
            </a:r>
          </a:p>
          <a:p>
            <a:r>
              <a:rPr lang="en-US" dirty="0" smtClean="0"/>
              <a:t>Architecture – layout and structure of buildings</a:t>
            </a:r>
          </a:p>
          <a:p>
            <a:r>
              <a:rPr lang="en-US" dirty="0" smtClean="0"/>
              <a:t>Direction &amp; Orientation – placement according to east, west, north, south</a:t>
            </a:r>
          </a:p>
          <a:p>
            <a:r>
              <a:rPr lang="en-US" dirty="0" smtClean="0"/>
              <a:t>Proportion &amp; Measurement – size and symmetry of rooms and spaces</a:t>
            </a:r>
          </a:p>
          <a:p>
            <a:r>
              <a:rPr lang="en-US" dirty="0" smtClean="0"/>
              <a:t>Environment &amp; Energy flow – balance of elements (earth, water, fire, air, space)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domains of </a:t>
            </a:r>
            <a:r>
              <a:rPr lang="en-US" dirty="0" err="1" smtClean="0"/>
              <a:t>vastushastra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/>
          <a:lstStyle/>
          <a:p>
            <a:r>
              <a:rPr lang="en-US" dirty="0" smtClean="0"/>
              <a:t>Ans. </a:t>
            </a:r>
            <a:r>
              <a:rPr lang="en-US" dirty="0" err="1" smtClean="0"/>
              <a:t>Āraṇyakas</a:t>
            </a:r>
            <a:r>
              <a:rPr lang="en-US" dirty="0" smtClean="0"/>
              <a:t> act as a link between </a:t>
            </a:r>
            <a:r>
              <a:rPr lang="en-US" dirty="0" err="1" smtClean="0"/>
              <a:t>Brāhmaṇas</a:t>
            </a:r>
            <a:r>
              <a:rPr lang="en-US" dirty="0" smtClean="0"/>
              <a:t> and </a:t>
            </a:r>
            <a:r>
              <a:rPr lang="en-US" dirty="0" err="1" smtClean="0"/>
              <a:t>Upaniṣads</a:t>
            </a:r>
            <a:r>
              <a:rPr lang="en-US" dirty="0" smtClean="0"/>
              <a:t> because they form a bridge between ritual and philosophy.</a:t>
            </a:r>
          </a:p>
          <a:p>
            <a:r>
              <a:rPr lang="en-US" dirty="0" err="1" smtClean="0"/>
              <a:t>Brāhmaṇas</a:t>
            </a:r>
            <a:r>
              <a:rPr lang="en-US" dirty="0" smtClean="0"/>
              <a:t> explain rituals and sacrifices in detail.</a:t>
            </a:r>
          </a:p>
          <a:p>
            <a:r>
              <a:rPr lang="en-US" dirty="0" err="1" smtClean="0"/>
              <a:t>Upaniṣads</a:t>
            </a:r>
            <a:r>
              <a:rPr lang="en-US" dirty="0" smtClean="0"/>
              <a:t> focus on spiritual knowledge and inner meaning of life.</a:t>
            </a:r>
          </a:p>
          <a:p>
            <a:r>
              <a:rPr lang="en-US" dirty="0" err="1" smtClean="0"/>
              <a:t>Āraṇyakas</a:t>
            </a:r>
            <a:r>
              <a:rPr lang="en-US" dirty="0" smtClean="0"/>
              <a:t> connect the two by interpreting rituals symbolically and leading toward philosophical ideas found in the </a:t>
            </a:r>
            <a:r>
              <a:rPr lang="en-US" dirty="0" err="1" smtClean="0"/>
              <a:t>Upaniṣads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Q. How do </a:t>
            </a:r>
            <a:r>
              <a:rPr lang="en-US" sz="2800" dirty="0" err="1" smtClean="0"/>
              <a:t>Āraṇyakas</a:t>
            </a:r>
            <a:r>
              <a:rPr lang="en-US" sz="2800" dirty="0" smtClean="0"/>
              <a:t> act as a link between </a:t>
            </a:r>
            <a:r>
              <a:rPr lang="en-US" sz="2800" dirty="0" err="1" smtClean="0"/>
              <a:t>Brāhmaṇas</a:t>
            </a:r>
            <a:r>
              <a:rPr lang="en-US" sz="2800" dirty="0" smtClean="0"/>
              <a:t> and </a:t>
            </a:r>
            <a:r>
              <a:rPr lang="en-US" sz="2800" dirty="0" err="1" smtClean="0"/>
              <a:t>Upaniṣads</a:t>
            </a:r>
            <a:r>
              <a:rPr lang="en-US" sz="2800" dirty="0" smtClean="0"/>
              <a:t>? in easy and short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purpose of the </a:t>
            </a:r>
            <a:r>
              <a:rPr lang="en-US" dirty="0" err="1" smtClean="0"/>
              <a:t>Saṁhitās</a:t>
            </a:r>
            <a:r>
              <a:rPr lang="en-US" dirty="0" smtClean="0"/>
              <a:t> is to collect and preserve hymns, prayers, and mantras used in Vedic rituals and worship.</a:t>
            </a:r>
            <a:br>
              <a:rPr lang="en-US" dirty="0" smtClean="0"/>
            </a:br>
            <a:r>
              <a:rPr lang="en-US" dirty="0" smtClean="0"/>
              <a:t>They form the earliest and most important part of the Vedas.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Q. What is the main purpose of the </a:t>
            </a:r>
            <a:r>
              <a:rPr lang="en-US" dirty="0" err="1" smtClean="0"/>
              <a:t>Saṁhitās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Brāhmaṇas</a:t>
            </a:r>
            <a:r>
              <a:rPr lang="en-US" dirty="0" smtClean="0"/>
              <a:t> explain the meaning, rules, and methods of Vedic rituals and sacrifices — telling how and why they should be performed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Q. What do the </a:t>
            </a:r>
            <a:r>
              <a:rPr lang="en-US" dirty="0" err="1" smtClean="0"/>
              <a:t>Brāhmaṇas</a:t>
            </a:r>
            <a:r>
              <a:rPr lang="en-US" dirty="0" smtClean="0"/>
              <a:t> explain?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Upaniṣads</a:t>
            </a:r>
            <a:r>
              <a:rPr lang="en-US" dirty="0" smtClean="0"/>
              <a:t> mainly teach about spiritual knowledge, the nature of the self (</a:t>
            </a:r>
            <a:r>
              <a:rPr lang="en-US" dirty="0" err="1" smtClean="0"/>
              <a:t>Ātman</a:t>
            </a:r>
            <a:r>
              <a:rPr lang="en-US" dirty="0" smtClean="0"/>
              <a:t>), and its unity with the ultimate reality (Brahman).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Q.What</a:t>
            </a:r>
            <a:r>
              <a:rPr lang="en-US" dirty="0" smtClean="0"/>
              <a:t> do the </a:t>
            </a:r>
            <a:r>
              <a:rPr lang="en-US" dirty="0" err="1" smtClean="0"/>
              <a:t>Upaniṣads</a:t>
            </a:r>
            <a:r>
              <a:rPr lang="en-US" dirty="0" smtClean="0"/>
              <a:t> mainly teach?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Ans. The Vedas are called a source of scientific, spiritual, and philosophical knowledge because they include early ideas about nature and the universe (science), prayers and meditation (spirituality), and questions about life and truth (philosophy).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Q. Why are the Vedas called a source of scientific, spiritual, and philosophical knowledge?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Ans</a:t>
            </a:r>
            <a:r>
              <a:rPr lang="en-US" dirty="0" smtClean="0"/>
              <a:t>: The Vedic Corpus means the entire body of Vedic </a:t>
            </a:r>
            <a:r>
              <a:rPr lang="en-US" dirty="0" err="1" smtClean="0"/>
              <a:t>literature,in</a:t>
            </a:r>
            <a:r>
              <a:rPr lang="en-US" dirty="0" smtClean="0"/>
              <a:t> other words we can say </a:t>
            </a:r>
            <a:r>
              <a:rPr lang="en-US" dirty="0" smtClean="0"/>
              <a:t>the </a:t>
            </a:r>
            <a:r>
              <a:rPr lang="en-US" dirty="0" smtClean="0"/>
              <a:t>collection of all Vedic texts.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Vedic Corpus = </a:t>
            </a:r>
            <a:r>
              <a:rPr lang="en-US" dirty="0" err="1" smtClean="0"/>
              <a:t>Saṁhitās</a:t>
            </a:r>
            <a:r>
              <a:rPr lang="en-US" dirty="0" smtClean="0"/>
              <a:t> + </a:t>
            </a:r>
            <a:r>
              <a:rPr lang="en-US" dirty="0" err="1" smtClean="0"/>
              <a:t>Brāhmaṇas</a:t>
            </a:r>
            <a:r>
              <a:rPr lang="en-US" dirty="0" smtClean="0"/>
              <a:t> + </a:t>
            </a:r>
            <a:r>
              <a:rPr lang="en-US" dirty="0" err="1" smtClean="0"/>
              <a:t>Āraṇyakas</a:t>
            </a:r>
            <a:r>
              <a:rPr lang="en-US" dirty="0" smtClean="0"/>
              <a:t> + </a:t>
            </a:r>
            <a:r>
              <a:rPr lang="en-US" dirty="0" err="1" smtClean="0"/>
              <a:t>Upaniṣads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Q. What is </a:t>
            </a:r>
            <a:r>
              <a:rPr lang="en-US" dirty="0" err="1" smtClean="0"/>
              <a:t>vedic</a:t>
            </a:r>
            <a:r>
              <a:rPr lang="en-US" dirty="0" smtClean="0"/>
              <a:t> corpus 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Rishis</a:t>
            </a:r>
            <a:r>
              <a:rPr lang="en-US" dirty="0" smtClean="0"/>
              <a:t> are important because they received divine knowledge and passed it down orally, helping to preserve the Vedas accurately for future generations.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Q. What is the importance of </a:t>
            </a:r>
            <a:r>
              <a:rPr lang="en-US" sz="2400" dirty="0" err="1" smtClean="0"/>
              <a:t>Rishis</a:t>
            </a:r>
            <a:r>
              <a:rPr lang="en-US" sz="2400" dirty="0" smtClean="0"/>
              <a:t> in preserving the Vedic knowledge?</a:t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err="1" smtClean="0"/>
              <a:t>Āraṇya</a:t>
            </a:r>
            <a:r>
              <a:rPr lang="en-US" dirty="0" smtClean="0"/>
              <a:t> meaning </a:t>
            </a:r>
            <a:r>
              <a:rPr lang="en-US" b="1" dirty="0" smtClean="0"/>
              <a:t>forest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It’s a knowledge which found by sages and given to their students in forest, can be termed as forest treaties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Āraṇyakas</a:t>
            </a:r>
            <a:r>
              <a:rPr lang="en-US" dirty="0" smtClean="0"/>
              <a:t> :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consist philosophical </a:t>
            </a:r>
            <a:r>
              <a:rPr lang="en-US" dirty="0" err="1" smtClean="0"/>
              <a:t>dialouges</a:t>
            </a:r>
            <a:r>
              <a:rPr lang="en-US" dirty="0" smtClean="0"/>
              <a:t>, it’s a knowledge of self(atman) and </a:t>
            </a:r>
            <a:r>
              <a:rPr lang="en-US" dirty="0" err="1" smtClean="0"/>
              <a:t>brahman</a:t>
            </a:r>
            <a:r>
              <a:rPr lang="en-US" dirty="0" smtClean="0"/>
              <a:t>(the ultimate reality)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Upaniṣads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it’s a collection of hymns, focuses on natural forces, divine order and cosmic law, include 4 </a:t>
            </a:r>
            <a:r>
              <a:rPr lang="en-US" dirty="0" err="1" smtClean="0"/>
              <a:t>vedas</a:t>
            </a:r>
            <a:endParaRPr lang="en-US" dirty="0" smtClean="0"/>
          </a:p>
          <a:p>
            <a:r>
              <a:rPr lang="en-US" dirty="0" err="1" smtClean="0"/>
              <a:t>Samhitas</a:t>
            </a:r>
            <a:r>
              <a:rPr lang="en-US" dirty="0" smtClean="0"/>
              <a:t> are the main parts of the Vedas that contain hymns, prayers, and mantras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were composed for worship and rituals to praise various deities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Samhitas</a:t>
            </a:r>
            <a:r>
              <a:rPr lang="en-US" dirty="0" smtClean="0"/>
              <a:t> = collections of sacred hymns and mantras found in each Veda.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samhitas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includes prose texts including </a:t>
            </a:r>
            <a:r>
              <a:rPr lang="en-US" dirty="0" smtClean="0"/>
              <a:t>rituals</a:t>
            </a:r>
          </a:p>
          <a:p>
            <a:r>
              <a:rPr lang="en-US" dirty="0" err="1" smtClean="0"/>
              <a:t>Brahmanas</a:t>
            </a:r>
            <a:r>
              <a:rPr lang="en-US" dirty="0" smtClean="0"/>
              <a:t> are the texts that explain the meaning and use of the Vedic </a:t>
            </a:r>
            <a:r>
              <a:rPr lang="en-US" dirty="0" smtClean="0"/>
              <a:t>hymns</a:t>
            </a:r>
          </a:p>
          <a:p>
            <a:r>
              <a:rPr lang="en-US" dirty="0" smtClean="0"/>
              <a:t>They give details about rituals, ceremonies, and sacrifices mentioned in the </a:t>
            </a:r>
            <a:r>
              <a:rPr lang="en-US" dirty="0" err="1" smtClean="0"/>
              <a:t>Samhitas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brahmanas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52400"/>
          <a:ext cx="8915400" cy="504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362200"/>
                <a:gridCol w="3124200"/>
                <a:gridCol w="16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Layer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Text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Main Focus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Example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1. </a:t>
                      </a:r>
                      <a:r>
                        <a:rPr lang="en-US" b="1" dirty="0" err="1"/>
                        <a:t>Saṁhitās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Collections of hymns (Vedas)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Knowledge of natural forces, divine order, and cosmic </a:t>
                      </a:r>
                      <a:r>
                        <a:rPr lang="en-US" dirty="0" smtClean="0"/>
                        <a:t>law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Rigveda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Yajurveda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Sāmaveda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Atharvaveda</a:t>
                      </a:r>
                      <a:endParaRPr lang="en-US" dirty="0"/>
                    </a:p>
                  </a:txBody>
                  <a:tcPr anchor="ctr"/>
                </a:tc>
              </a:tr>
              <a:tr h="1661160">
                <a:tc>
                  <a:txBody>
                    <a:bodyPr/>
                    <a:lstStyle/>
                    <a:p>
                      <a:r>
                        <a:rPr lang="en-US" b="1"/>
                        <a:t>2. Brāhmaṇas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Prose texts explaining rituals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Scientific explanation of </a:t>
                      </a:r>
                      <a:r>
                        <a:rPr lang="en-US" i="1" dirty="0" err="1"/>
                        <a:t>yajñas</a:t>
                      </a:r>
                      <a:r>
                        <a:rPr lang="en-US" dirty="0"/>
                        <a:t>, energy transformation, and cosmic harmony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Aitareya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Brāhmaṇa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Śatapatha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Brāhmaṇa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3. </a:t>
                      </a:r>
                      <a:r>
                        <a:rPr lang="en-US" b="1" dirty="0" err="1"/>
                        <a:t>Āraṇyakas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Forest treatises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Symbolic meaning behind rituals; inner meditation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Bṛhadāraṇyaka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Āraṇyaka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4. </a:t>
                      </a:r>
                      <a:r>
                        <a:rPr lang="en-US" b="1" dirty="0" err="1"/>
                        <a:t>Upaniṣads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Philosophical dialogues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Knowledge of </a:t>
                      </a:r>
                      <a:r>
                        <a:rPr lang="en-US" i="1" dirty="0" err="1"/>
                        <a:t>Ātman</a:t>
                      </a:r>
                      <a:r>
                        <a:rPr lang="en-US" dirty="0"/>
                        <a:t> (self), </a:t>
                      </a:r>
                      <a:r>
                        <a:rPr lang="en-US" i="1" dirty="0"/>
                        <a:t>Brahman</a:t>
                      </a:r>
                      <a:r>
                        <a:rPr lang="en-US" dirty="0"/>
                        <a:t> (ultimate reality), consciousness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Iśa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Kena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Katha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Chāndogya</a:t>
                      </a:r>
                      <a:r>
                        <a:rPr lang="en-US" dirty="0"/>
                        <a:t>, etc.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itle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-187016"/>
          <a:ext cx="7848600" cy="6740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9253"/>
                <a:gridCol w="2693147"/>
                <a:gridCol w="2616200"/>
              </a:tblGrid>
              <a:tr h="378802">
                <a:tc>
                  <a:txBody>
                    <a:bodyPr/>
                    <a:lstStyle/>
                    <a:p>
                      <a:r>
                        <a:rPr lang="en-US" sz="1400" dirty="0"/>
                        <a:t>Vedic Science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Origin in Vedic Corpus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Description</a:t>
                      </a:r>
                    </a:p>
                  </a:txBody>
                  <a:tcPr anchor="ctr"/>
                </a:tc>
              </a:tr>
              <a:tr h="697793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Ayurveda</a:t>
                      </a:r>
                      <a:r>
                        <a:rPr lang="en-US" sz="1400" b="0" dirty="0"/>
                        <a:t> (Health &amp; Medicine)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Derived from </a:t>
                      </a:r>
                      <a:r>
                        <a:rPr lang="en-US" sz="1400" b="0" dirty="0" err="1"/>
                        <a:t>Atharvaveda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Explains balance of </a:t>
                      </a:r>
                      <a:r>
                        <a:rPr lang="en-US" sz="1400" b="0" i="1" dirty="0" err="1"/>
                        <a:t>Vata</a:t>
                      </a:r>
                      <a:r>
                        <a:rPr lang="en-US" sz="1400" b="0" dirty="0"/>
                        <a:t>, </a:t>
                      </a:r>
                      <a:r>
                        <a:rPr lang="en-US" sz="1400" b="0" i="1" dirty="0" err="1"/>
                        <a:t>Pitta</a:t>
                      </a:r>
                      <a:r>
                        <a:rPr lang="en-US" sz="1400" b="0" dirty="0"/>
                        <a:t>, </a:t>
                      </a:r>
                      <a:r>
                        <a:rPr lang="en-US" sz="1400" b="0" i="1" dirty="0" err="1"/>
                        <a:t>Kapha</a:t>
                      </a:r>
                      <a:r>
                        <a:rPr lang="en-US" sz="1400" b="0" dirty="0"/>
                        <a:t>; preventive and holistic medicine.</a:t>
                      </a:r>
                    </a:p>
                  </a:txBody>
                  <a:tcPr anchor="ctr"/>
                </a:tc>
              </a:tr>
              <a:tr h="669392">
                <a:tc>
                  <a:txBody>
                    <a:bodyPr/>
                    <a:lstStyle/>
                    <a:p>
                      <a:r>
                        <a:rPr lang="en-US" sz="1400" b="0" dirty="0" err="1" smtClean="0"/>
                        <a:t>Jyotisha</a:t>
                      </a:r>
                      <a:r>
                        <a:rPr lang="en-US" sz="1400" b="0" dirty="0" smtClean="0"/>
                        <a:t> (Astronomy &amp; Astrology)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Mentioned in </a:t>
                      </a:r>
                      <a:r>
                        <a:rPr lang="en-US" sz="1400" b="0" dirty="0" err="1"/>
                        <a:t>Rigveda</a:t>
                      </a:r>
                      <a:r>
                        <a:rPr lang="en-US" sz="1400" b="0" dirty="0"/>
                        <a:t> and developed in </a:t>
                      </a:r>
                      <a:r>
                        <a:rPr lang="en-US" sz="1400" b="0" dirty="0" err="1"/>
                        <a:t>Vedāṅga</a:t>
                      </a:r>
                      <a:r>
                        <a:rPr lang="en-US" sz="1400" b="0" dirty="0"/>
                        <a:t> </a:t>
                      </a:r>
                      <a:r>
                        <a:rPr lang="en-US" sz="1400" b="0" dirty="0" err="1"/>
                        <a:t>Jyotisha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Studies movement of celestial bodies, time calculation, calendars.</a:t>
                      </a:r>
                    </a:p>
                  </a:txBody>
                  <a:tcPr anchor="ctr"/>
                </a:tc>
              </a:tr>
              <a:tr h="697793">
                <a:tc>
                  <a:txBody>
                    <a:bodyPr/>
                    <a:lstStyle/>
                    <a:p>
                      <a:r>
                        <a:rPr lang="en-US" sz="1400" b="0"/>
                        <a:t>Vāstu Shastra (Architecture)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Based on </a:t>
                      </a:r>
                      <a:r>
                        <a:rPr lang="en-US" sz="1400" b="0" dirty="0" err="1"/>
                        <a:t>Yajurveda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Principles of space, direction, geometry, and energy flow.</a:t>
                      </a:r>
                    </a:p>
                  </a:txBody>
                  <a:tcPr anchor="ctr"/>
                </a:tc>
              </a:tr>
              <a:tr h="697793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Shiksha</a:t>
                      </a:r>
                      <a:r>
                        <a:rPr lang="en-US" sz="1400" b="0" dirty="0"/>
                        <a:t> &amp; </a:t>
                      </a:r>
                      <a:r>
                        <a:rPr lang="en-US" sz="1400" b="0" dirty="0" err="1"/>
                        <a:t>Vyakarana</a:t>
                      </a:r>
                      <a:r>
                        <a:rPr lang="en-US" sz="1400" b="0" dirty="0"/>
                        <a:t> (Phonetics &amp; Grammar)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Origin in </a:t>
                      </a:r>
                      <a:r>
                        <a:rPr lang="en-US" sz="1400" b="0" dirty="0" err="1"/>
                        <a:t>Rigveda</a:t>
                      </a:r>
                      <a:r>
                        <a:rPr lang="en-US" sz="1400" b="0" dirty="0"/>
                        <a:t> &amp; </a:t>
                      </a:r>
                      <a:r>
                        <a:rPr lang="en-US" sz="1400" b="0" dirty="0" err="1"/>
                        <a:t>Yajurveda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Rules for pronunciation, sound, and Sanskrit grammar.</a:t>
                      </a:r>
                    </a:p>
                  </a:txBody>
                  <a:tcPr anchor="ctr"/>
                </a:tc>
              </a:tr>
              <a:tr h="697793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Kalpa</a:t>
                      </a:r>
                      <a:r>
                        <a:rPr lang="en-US" sz="1400" b="0" dirty="0"/>
                        <a:t> (Ritual Science)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Derived from </a:t>
                      </a:r>
                      <a:r>
                        <a:rPr lang="en-US" sz="1400" b="0" dirty="0" err="1"/>
                        <a:t>Brāhmaṇas</a:t>
                      </a:r>
                      <a:r>
                        <a:rPr lang="en-US" sz="1400" b="0" dirty="0"/>
                        <a:t> &amp; </a:t>
                      </a:r>
                      <a:r>
                        <a:rPr lang="en-US" sz="1400" b="0" dirty="0" err="1"/>
                        <a:t>Yajurveda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Explains performance of rituals, ceremonies, and ethical duties.</a:t>
                      </a:r>
                    </a:p>
                  </a:txBody>
                  <a:tcPr anchor="ctr"/>
                </a:tc>
              </a:tr>
              <a:tr h="1027414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Chandas</a:t>
                      </a:r>
                      <a:r>
                        <a:rPr lang="en-US" sz="1400" b="0" dirty="0"/>
                        <a:t> (Prosody)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From </a:t>
                      </a:r>
                      <a:r>
                        <a:rPr lang="en-US" sz="1400" b="0" dirty="0" err="1"/>
                        <a:t>Rigveda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/>
                        <a:t>Chandas</a:t>
                      </a:r>
                      <a:r>
                        <a:rPr lang="en-US" sz="1400" b="0" dirty="0" smtClean="0"/>
                        <a:t> = the pattern of sound or rhythm in Vedic poetry.</a:t>
                      </a:r>
                    </a:p>
                    <a:p>
                      <a:endParaRPr lang="en-US" sz="1400" b="0" dirty="0"/>
                    </a:p>
                  </a:txBody>
                  <a:tcPr anchor="ctr"/>
                </a:tc>
              </a:tr>
              <a:tr h="864631">
                <a:tc>
                  <a:txBody>
                    <a:bodyPr/>
                    <a:lstStyle/>
                    <a:p>
                      <a:r>
                        <a:rPr lang="en-US" sz="1400" b="0" dirty="0" err="1"/>
                        <a:t>Nirukta</a:t>
                      </a:r>
                      <a:r>
                        <a:rPr lang="en-US" sz="1400" b="0" dirty="0"/>
                        <a:t> (Etymology)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From </a:t>
                      </a:r>
                      <a:r>
                        <a:rPr lang="en-US" sz="1400" b="0" dirty="0" err="1"/>
                        <a:t>Rigveda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 smtClean="0"/>
                        <a:t>Nirukta</a:t>
                      </a:r>
                      <a:r>
                        <a:rPr lang="en-US" sz="1400" b="0" dirty="0" smtClean="0"/>
                        <a:t> = study of the meanings and origins of Vedic words.</a:t>
                      </a:r>
                    </a:p>
                    <a:p>
                      <a:endParaRPr lang="en-US" sz="1400" b="0" dirty="0"/>
                    </a:p>
                  </a:txBody>
                  <a:tcPr anchor="ctr"/>
                </a:tc>
              </a:tr>
              <a:tr h="669392">
                <a:tc>
                  <a:txBody>
                    <a:bodyPr/>
                    <a:lstStyle/>
                    <a:p>
                      <a:r>
                        <a:rPr lang="en-US" sz="1400" b="0" dirty="0"/>
                        <a:t>Dharma </a:t>
                      </a:r>
                      <a:r>
                        <a:rPr lang="en-US" sz="1400" b="0" dirty="0" err="1"/>
                        <a:t>Śāstra</a:t>
                      </a:r>
                      <a:r>
                        <a:rPr lang="en-US" sz="1400" b="0" dirty="0"/>
                        <a:t> &amp; </a:t>
                      </a:r>
                      <a:r>
                        <a:rPr lang="en-US" sz="1400" b="0" dirty="0" err="1"/>
                        <a:t>Artha</a:t>
                      </a:r>
                      <a:r>
                        <a:rPr lang="en-US" sz="1400" b="0" dirty="0"/>
                        <a:t> </a:t>
                      </a:r>
                      <a:r>
                        <a:rPr lang="en-US" sz="1400" b="0" dirty="0" err="1"/>
                        <a:t>Śāstra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Inspired by Vedic ethical and social order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Teach governance, economics, and moral conduct.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r>
              <a:rPr lang="en-US" b="1" dirty="0" err="1" smtClean="0"/>
              <a:t>Kalpa</a:t>
            </a:r>
            <a:r>
              <a:rPr lang="en-US" b="1" dirty="0" smtClean="0"/>
              <a:t> (Ritual Science) :</a:t>
            </a:r>
            <a:r>
              <a:rPr lang="en-US" dirty="0" smtClean="0"/>
              <a:t> means the science of performing Vedic rituals correctly.</a:t>
            </a:r>
          </a:p>
          <a:p>
            <a:pPr>
              <a:buNone/>
            </a:pPr>
            <a:r>
              <a:rPr lang="en-US" dirty="0" smtClean="0"/>
              <a:t>	It gives rules and procedures for how to do </a:t>
            </a:r>
            <a:r>
              <a:rPr lang="en-US" dirty="0" err="1" smtClean="0"/>
              <a:t>yajñas</a:t>
            </a:r>
            <a:r>
              <a:rPr lang="en-US" dirty="0" smtClean="0"/>
              <a:t> (sacrifices) / </a:t>
            </a:r>
            <a:r>
              <a:rPr lang="en-US" dirty="0" err="1" smtClean="0"/>
              <a:t>yagnas</a:t>
            </a:r>
            <a:r>
              <a:rPr lang="en-US" dirty="0" smtClean="0"/>
              <a:t>, ceremonies, and daily duties properly — step by step.</a:t>
            </a:r>
          </a:p>
          <a:p>
            <a:endParaRPr lang="en-US" dirty="0" smtClean="0"/>
          </a:p>
          <a:p>
            <a:r>
              <a:rPr lang="en-US" b="1" dirty="0" err="1" smtClean="0"/>
              <a:t>Chandas</a:t>
            </a:r>
            <a:r>
              <a:rPr lang="en-US" b="1" dirty="0" smtClean="0"/>
              <a:t> (Prosody) :</a:t>
            </a:r>
            <a:r>
              <a:rPr lang="en-US" dirty="0" smtClean="0"/>
              <a:t> means the science of poetic meters — it tells how Vedic mantras and verses are arranged in rhythm and syllables for proper chanting.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273</TotalTime>
  <Words>1088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Unit-2 The Vedic Corpus</vt:lpstr>
      <vt:lpstr>Q. What is vedic corpus ?</vt:lpstr>
      <vt:lpstr>What are Āraṇyakas :</vt:lpstr>
      <vt:lpstr>What are Upaniṣads ?</vt:lpstr>
      <vt:lpstr>What are samhitas ?</vt:lpstr>
      <vt:lpstr>What are brahmanas ?</vt:lpstr>
      <vt:lpstr>Slide 7</vt:lpstr>
      <vt:lpstr>Slide 8</vt:lpstr>
      <vt:lpstr>Slide 9</vt:lpstr>
      <vt:lpstr>Slide 10</vt:lpstr>
      <vt:lpstr>Parts of vedas:</vt:lpstr>
      <vt:lpstr>Vedangas ?</vt:lpstr>
      <vt:lpstr>Q. What is “Vastu Sashtra”? Explain the various domains of it and Information </vt:lpstr>
      <vt:lpstr>Main domains of vastushastra</vt:lpstr>
      <vt:lpstr>Q. How do Āraṇyakas act as a link between Brāhmaṇas and Upaniṣads? in easy and short</vt:lpstr>
      <vt:lpstr>Q. What is the main purpose of the Saṁhitās?</vt:lpstr>
      <vt:lpstr>Q. What do the Brāhmaṇas explain?</vt:lpstr>
      <vt:lpstr>Q.What do the Upaniṣads mainly teach?</vt:lpstr>
      <vt:lpstr>Q. Why are the Vedas called a source of scientific, spiritual, and philosophical knowledge?</vt:lpstr>
      <vt:lpstr>Q. What is the importance of Rishis in preserving the Vedic knowledge?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Unit-2 The Vedic Corpus</dc:title>
  <dc:creator>Admin</dc:creator>
  <cp:lastModifiedBy>Admin</cp:lastModifiedBy>
  <cp:revision>70</cp:revision>
  <dcterms:created xsi:type="dcterms:W3CDTF">2006-08-16T00:00:00Z</dcterms:created>
  <dcterms:modified xsi:type="dcterms:W3CDTF">2025-11-09T23:27:05Z</dcterms:modified>
</cp:coreProperties>
</file>